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4" r:id="rId2"/>
  </p:sldIdLst>
  <p:sldSz cx="1800225" cy="12604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27" autoAdjust="0"/>
    <p:restoredTop sz="94660"/>
  </p:normalViewPr>
  <p:slideViewPr>
    <p:cSldViewPr snapToGrid="0">
      <p:cViewPr varScale="1">
        <p:scale>
          <a:sx n="343" d="100"/>
          <a:sy n="343" d="100"/>
        </p:scale>
        <p:origin x="1384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17" y="206286"/>
            <a:ext cx="1530191" cy="438832"/>
          </a:xfrm>
        </p:spPr>
        <p:txBody>
          <a:bodyPr anchor="b"/>
          <a:lstStyle>
            <a:lvl1pPr algn="ctr">
              <a:defRPr sz="1103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28" y="662041"/>
            <a:ext cx="1350169" cy="304323"/>
          </a:xfrm>
        </p:spPr>
        <p:txBody>
          <a:bodyPr/>
          <a:lstStyle>
            <a:lvl1pPr marL="0" indent="0" algn="ctr">
              <a:buNone/>
              <a:defRPr sz="441"/>
            </a:lvl1pPr>
            <a:lvl2pPr marL="84033" indent="0" algn="ctr">
              <a:buNone/>
              <a:defRPr sz="368"/>
            </a:lvl2pPr>
            <a:lvl3pPr marL="168067" indent="0" algn="ctr">
              <a:buNone/>
              <a:defRPr sz="331"/>
            </a:lvl3pPr>
            <a:lvl4pPr marL="252100" indent="0" algn="ctr">
              <a:buNone/>
              <a:defRPr sz="294"/>
            </a:lvl4pPr>
            <a:lvl5pPr marL="336133" indent="0" algn="ctr">
              <a:buNone/>
              <a:defRPr sz="294"/>
            </a:lvl5pPr>
            <a:lvl6pPr marL="420167" indent="0" algn="ctr">
              <a:buNone/>
              <a:defRPr sz="294"/>
            </a:lvl6pPr>
            <a:lvl7pPr marL="504200" indent="0" algn="ctr">
              <a:buNone/>
              <a:defRPr sz="294"/>
            </a:lvl7pPr>
            <a:lvl8pPr marL="588234" indent="0" algn="ctr">
              <a:buNone/>
              <a:defRPr sz="294"/>
            </a:lvl8pPr>
            <a:lvl9pPr marL="672267" indent="0" algn="ctr">
              <a:buNone/>
              <a:defRPr sz="294"/>
            </a:lvl9pPr>
          </a:lstStyle>
          <a:p>
            <a:r>
              <a:rPr lang="sv-SE"/>
              <a:t>Klicka här för att ändra mall för underrubrikformat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617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89286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286" y="67109"/>
            <a:ext cx="388174" cy="1068194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65" y="67109"/>
            <a:ext cx="1142018" cy="1068194"/>
          </a:xfrm>
        </p:spPr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599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9130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28" y="314244"/>
            <a:ext cx="1552694" cy="524322"/>
          </a:xfrm>
        </p:spPr>
        <p:txBody>
          <a:bodyPr anchor="b"/>
          <a:lstStyle>
            <a:lvl1pPr>
              <a:defRPr sz="1103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28" y="843526"/>
            <a:ext cx="1552694" cy="275729"/>
          </a:xfrm>
        </p:spPr>
        <p:txBody>
          <a:bodyPr/>
          <a:lstStyle>
            <a:lvl1pPr marL="0" indent="0">
              <a:buNone/>
              <a:defRPr sz="441">
                <a:solidFill>
                  <a:schemeClr val="tx1"/>
                </a:solidFill>
              </a:defRPr>
            </a:lvl1pPr>
            <a:lvl2pPr marL="84033" indent="0">
              <a:buNone/>
              <a:defRPr sz="368">
                <a:solidFill>
                  <a:schemeClr val="tx1">
                    <a:tint val="75000"/>
                  </a:schemeClr>
                </a:solidFill>
              </a:defRPr>
            </a:lvl2pPr>
            <a:lvl3pPr marL="168067" indent="0">
              <a:buNone/>
              <a:defRPr sz="331">
                <a:solidFill>
                  <a:schemeClr val="tx1">
                    <a:tint val="75000"/>
                  </a:schemeClr>
                </a:solidFill>
              </a:defRPr>
            </a:lvl3pPr>
            <a:lvl4pPr marL="252100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4pPr>
            <a:lvl5pPr marL="336133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5pPr>
            <a:lvl6pPr marL="420167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6pPr>
            <a:lvl7pPr marL="504200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7pPr>
            <a:lvl8pPr marL="588234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8pPr>
            <a:lvl9pPr marL="672267" indent="0">
              <a:buNone/>
              <a:defRPr sz="2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592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65" y="335543"/>
            <a:ext cx="765096" cy="79976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364" y="335543"/>
            <a:ext cx="765096" cy="79976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0187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67109"/>
            <a:ext cx="1552694" cy="243634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00" y="308992"/>
            <a:ext cx="761579" cy="151432"/>
          </a:xfrm>
        </p:spPr>
        <p:txBody>
          <a:bodyPr anchor="b"/>
          <a:lstStyle>
            <a:lvl1pPr marL="0" indent="0">
              <a:buNone/>
              <a:defRPr sz="441" b="1"/>
            </a:lvl1pPr>
            <a:lvl2pPr marL="84033" indent="0">
              <a:buNone/>
              <a:defRPr sz="368" b="1"/>
            </a:lvl2pPr>
            <a:lvl3pPr marL="168067" indent="0">
              <a:buNone/>
              <a:defRPr sz="331" b="1"/>
            </a:lvl3pPr>
            <a:lvl4pPr marL="252100" indent="0">
              <a:buNone/>
              <a:defRPr sz="294" b="1"/>
            </a:lvl4pPr>
            <a:lvl5pPr marL="336133" indent="0">
              <a:buNone/>
              <a:defRPr sz="294" b="1"/>
            </a:lvl5pPr>
            <a:lvl6pPr marL="420167" indent="0">
              <a:buNone/>
              <a:defRPr sz="294" b="1"/>
            </a:lvl6pPr>
            <a:lvl7pPr marL="504200" indent="0">
              <a:buNone/>
              <a:defRPr sz="294" b="1"/>
            </a:lvl7pPr>
            <a:lvl8pPr marL="588234" indent="0">
              <a:buNone/>
              <a:defRPr sz="294" b="1"/>
            </a:lvl8pPr>
            <a:lvl9pPr marL="672267" indent="0">
              <a:buNone/>
              <a:defRPr sz="294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000" y="460423"/>
            <a:ext cx="761579" cy="677214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364" y="308992"/>
            <a:ext cx="765330" cy="151432"/>
          </a:xfrm>
        </p:spPr>
        <p:txBody>
          <a:bodyPr anchor="b"/>
          <a:lstStyle>
            <a:lvl1pPr marL="0" indent="0">
              <a:buNone/>
              <a:defRPr sz="441" b="1"/>
            </a:lvl1pPr>
            <a:lvl2pPr marL="84033" indent="0">
              <a:buNone/>
              <a:defRPr sz="368" b="1"/>
            </a:lvl2pPr>
            <a:lvl3pPr marL="168067" indent="0">
              <a:buNone/>
              <a:defRPr sz="331" b="1"/>
            </a:lvl3pPr>
            <a:lvl4pPr marL="252100" indent="0">
              <a:buNone/>
              <a:defRPr sz="294" b="1"/>
            </a:lvl4pPr>
            <a:lvl5pPr marL="336133" indent="0">
              <a:buNone/>
              <a:defRPr sz="294" b="1"/>
            </a:lvl5pPr>
            <a:lvl6pPr marL="420167" indent="0">
              <a:buNone/>
              <a:defRPr sz="294" b="1"/>
            </a:lvl6pPr>
            <a:lvl7pPr marL="504200" indent="0">
              <a:buNone/>
              <a:defRPr sz="294" b="1"/>
            </a:lvl7pPr>
            <a:lvl8pPr marL="588234" indent="0">
              <a:buNone/>
              <a:defRPr sz="294" b="1"/>
            </a:lvl8pPr>
            <a:lvl9pPr marL="672267" indent="0">
              <a:buNone/>
              <a:defRPr sz="294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364" y="460423"/>
            <a:ext cx="765330" cy="677214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6263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3481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320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84032"/>
            <a:ext cx="580619" cy="294111"/>
          </a:xfrm>
        </p:spPr>
        <p:txBody>
          <a:bodyPr anchor="b"/>
          <a:lstStyle>
            <a:lvl1pPr>
              <a:defRPr sz="588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330" y="181485"/>
            <a:ext cx="911364" cy="895754"/>
          </a:xfrm>
        </p:spPr>
        <p:txBody>
          <a:bodyPr/>
          <a:lstStyle>
            <a:lvl1pPr>
              <a:defRPr sz="588"/>
            </a:lvl1pPr>
            <a:lvl2pPr>
              <a:defRPr sz="515"/>
            </a:lvl2pPr>
            <a:lvl3pPr>
              <a:defRPr sz="441"/>
            </a:lvl3pPr>
            <a:lvl4pPr>
              <a:defRPr sz="368"/>
            </a:lvl4pPr>
            <a:lvl5pPr>
              <a:defRPr sz="368"/>
            </a:lvl5pPr>
            <a:lvl6pPr>
              <a:defRPr sz="368"/>
            </a:lvl6pPr>
            <a:lvl7pPr>
              <a:defRPr sz="368"/>
            </a:lvl7pPr>
            <a:lvl8pPr>
              <a:defRPr sz="368"/>
            </a:lvl8pPr>
            <a:lvl9pPr>
              <a:defRPr sz="368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78142"/>
            <a:ext cx="580619" cy="700556"/>
          </a:xfrm>
        </p:spPr>
        <p:txBody>
          <a:bodyPr/>
          <a:lstStyle>
            <a:lvl1pPr marL="0" indent="0">
              <a:buNone/>
              <a:defRPr sz="294"/>
            </a:lvl1pPr>
            <a:lvl2pPr marL="84033" indent="0">
              <a:buNone/>
              <a:defRPr sz="257"/>
            </a:lvl2pPr>
            <a:lvl3pPr marL="168067" indent="0">
              <a:buNone/>
              <a:defRPr sz="221"/>
            </a:lvl3pPr>
            <a:lvl4pPr marL="252100" indent="0">
              <a:buNone/>
              <a:defRPr sz="184"/>
            </a:lvl4pPr>
            <a:lvl5pPr marL="336133" indent="0">
              <a:buNone/>
              <a:defRPr sz="184"/>
            </a:lvl5pPr>
            <a:lvl6pPr marL="420167" indent="0">
              <a:buNone/>
              <a:defRPr sz="184"/>
            </a:lvl6pPr>
            <a:lvl7pPr marL="504200" indent="0">
              <a:buNone/>
              <a:defRPr sz="184"/>
            </a:lvl7pPr>
            <a:lvl8pPr marL="588234" indent="0">
              <a:buNone/>
              <a:defRPr sz="184"/>
            </a:lvl8pPr>
            <a:lvl9pPr marL="672267" indent="0">
              <a:buNone/>
              <a:defRPr sz="184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8768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00" y="84032"/>
            <a:ext cx="580619" cy="294111"/>
          </a:xfrm>
        </p:spPr>
        <p:txBody>
          <a:bodyPr anchor="b"/>
          <a:lstStyle>
            <a:lvl1pPr>
              <a:defRPr sz="588"/>
            </a:lvl1pPr>
          </a:lstStyle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330" y="181485"/>
            <a:ext cx="911364" cy="895754"/>
          </a:xfrm>
        </p:spPr>
        <p:txBody>
          <a:bodyPr anchor="t"/>
          <a:lstStyle>
            <a:lvl1pPr marL="0" indent="0">
              <a:buNone/>
              <a:defRPr sz="588"/>
            </a:lvl1pPr>
            <a:lvl2pPr marL="84033" indent="0">
              <a:buNone/>
              <a:defRPr sz="515"/>
            </a:lvl2pPr>
            <a:lvl3pPr marL="168067" indent="0">
              <a:buNone/>
              <a:defRPr sz="441"/>
            </a:lvl3pPr>
            <a:lvl4pPr marL="252100" indent="0">
              <a:buNone/>
              <a:defRPr sz="368"/>
            </a:lvl4pPr>
            <a:lvl5pPr marL="336133" indent="0">
              <a:buNone/>
              <a:defRPr sz="368"/>
            </a:lvl5pPr>
            <a:lvl6pPr marL="420167" indent="0">
              <a:buNone/>
              <a:defRPr sz="368"/>
            </a:lvl6pPr>
            <a:lvl7pPr marL="504200" indent="0">
              <a:buNone/>
              <a:defRPr sz="368"/>
            </a:lvl7pPr>
            <a:lvl8pPr marL="588234" indent="0">
              <a:buNone/>
              <a:defRPr sz="368"/>
            </a:lvl8pPr>
            <a:lvl9pPr marL="672267" indent="0">
              <a:buNone/>
              <a:defRPr sz="368"/>
            </a:lvl9pPr>
          </a:lstStyle>
          <a:p>
            <a:r>
              <a:rPr lang="sv-SE"/>
              <a:t>Klicka på ikonen för att lägga till en bild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4000" y="378142"/>
            <a:ext cx="580619" cy="700556"/>
          </a:xfrm>
        </p:spPr>
        <p:txBody>
          <a:bodyPr/>
          <a:lstStyle>
            <a:lvl1pPr marL="0" indent="0">
              <a:buNone/>
              <a:defRPr sz="294"/>
            </a:lvl1pPr>
            <a:lvl2pPr marL="84033" indent="0">
              <a:buNone/>
              <a:defRPr sz="257"/>
            </a:lvl2pPr>
            <a:lvl3pPr marL="168067" indent="0">
              <a:buNone/>
              <a:defRPr sz="221"/>
            </a:lvl3pPr>
            <a:lvl4pPr marL="252100" indent="0">
              <a:buNone/>
              <a:defRPr sz="184"/>
            </a:lvl4pPr>
            <a:lvl5pPr marL="336133" indent="0">
              <a:buNone/>
              <a:defRPr sz="184"/>
            </a:lvl5pPr>
            <a:lvl6pPr marL="420167" indent="0">
              <a:buNone/>
              <a:defRPr sz="184"/>
            </a:lvl6pPr>
            <a:lvl7pPr marL="504200" indent="0">
              <a:buNone/>
              <a:defRPr sz="184"/>
            </a:lvl7pPr>
            <a:lvl8pPr marL="588234" indent="0">
              <a:buNone/>
              <a:defRPr sz="184"/>
            </a:lvl8pPr>
            <a:lvl9pPr marL="672267" indent="0">
              <a:buNone/>
              <a:defRPr sz="184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759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66" y="67109"/>
            <a:ext cx="1552694" cy="243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66" y="335543"/>
            <a:ext cx="1552694" cy="799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65" y="1168274"/>
            <a:ext cx="405051" cy="67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EC0C5-7250-4B53-87CE-1AFDE78BD9FF}" type="datetimeFigureOut">
              <a:rPr lang="sv-SE" smtClean="0"/>
              <a:t>2020-10-07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325" y="1168274"/>
            <a:ext cx="607576" cy="67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409" y="1168274"/>
            <a:ext cx="405051" cy="67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28E5A-06DE-4C8A-BA85-E897B963327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6837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68067" rtl="0" eaLnBrk="1" latinLnBrk="0" hangingPunct="1">
        <a:lnSpc>
          <a:spcPct val="90000"/>
        </a:lnSpc>
        <a:spcBef>
          <a:spcPct val="0"/>
        </a:spcBef>
        <a:buNone/>
        <a:defRPr sz="80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17" indent="-42017" algn="l" defTabSz="168067" rtl="0" eaLnBrk="1" latinLnBrk="0" hangingPunct="1">
        <a:lnSpc>
          <a:spcPct val="90000"/>
        </a:lnSpc>
        <a:spcBef>
          <a:spcPts val="184"/>
        </a:spcBef>
        <a:buFont typeface="Arial" panose="020B0604020202020204" pitchFamily="34" charset="0"/>
        <a:buChar char="•"/>
        <a:defRPr sz="515" kern="1200">
          <a:solidFill>
            <a:schemeClr val="tx1"/>
          </a:solidFill>
          <a:latin typeface="+mn-lt"/>
          <a:ea typeface="+mn-ea"/>
          <a:cs typeface="+mn-cs"/>
        </a:defRPr>
      </a:lvl1pPr>
      <a:lvl2pPr marL="126050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441" kern="1200">
          <a:solidFill>
            <a:schemeClr val="tx1"/>
          </a:solidFill>
          <a:latin typeface="+mn-lt"/>
          <a:ea typeface="+mn-ea"/>
          <a:cs typeface="+mn-cs"/>
        </a:defRPr>
      </a:lvl2pPr>
      <a:lvl3pPr marL="210083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68" kern="1200">
          <a:solidFill>
            <a:schemeClr val="tx1"/>
          </a:solidFill>
          <a:latin typeface="+mn-lt"/>
          <a:ea typeface="+mn-ea"/>
          <a:cs typeface="+mn-cs"/>
        </a:defRPr>
      </a:lvl3pPr>
      <a:lvl4pPr marL="294117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4pPr>
      <a:lvl5pPr marL="378150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5pPr>
      <a:lvl6pPr marL="462183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6pPr>
      <a:lvl7pPr marL="546217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7pPr>
      <a:lvl8pPr marL="630250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8pPr>
      <a:lvl9pPr marL="714284" indent="-42017" algn="l" defTabSz="168067" rtl="0" eaLnBrk="1" latinLnBrk="0" hangingPunct="1">
        <a:lnSpc>
          <a:spcPct val="90000"/>
        </a:lnSpc>
        <a:spcBef>
          <a:spcPts val="92"/>
        </a:spcBef>
        <a:buFont typeface="Arial" panose="020B0604020202020204" pitchFamily="34" charset="0"/>
        <a:buChar char="•"/>
        <a:defRPr sz="3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1pPr>
      <a:lvl2pPr marL="84033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2pPr>
      <a:lvl3pPr marL="168067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3pPr>
      <a:lvl4pPr marL="252100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4pPr>
      <a:lvl5pPr marL="336133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5pPr>
      <a:lvl6pPr marL="420167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6pPr>
      <a:lvl7pPr marL="504200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7pPr>
      <a:lvl8pPr marL="588234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8pPr>
      <a:lvl9pPr marL="672267" algn="l" defTabSz="168067" rtl="0" eaLnBrk="1" latinLnBrk="0" hangingPunct="1">
        <a:defRPr sz="3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1893A4-38F0-4A51-A287-3668B8BA37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0"/>
            <a:ext cx="1260475" cy="126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69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Andreas Lind</dc:creator>
  <cp:lastModifiedBy>Andreas Lind</cp:lastModifiedBy>
  <cp:revision>166</cp:revision>
  <dcterms:created xsi:type="dcterms:W3CDTF">2018-04-30T10:15:28Z</dcterms:created>
  <dcterms:modified xsi:type="dcterms:W3CDTF">2020-10-07T10:20:47Z</dcterms:modified>
</cp:coreProperties>
</file>